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2" r:id="rId7"/>
    <p:sldId id="269" r:id="rId8"/>
    <p:sldId id="279" r:id="rId9"/>
    <p:sldId id="277" r:id="rId10"/>
    <p:sldId id="275" r:id="rId11"/>
    <p:sldId id="271" r:id="rId12"/>
    <p:sldId id="28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7C2ED-DDD6-4A04-862F-2832863540BE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9F48FA-7A42-4D5B-B935-4ECEEFCC7E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93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F48FA-7A42-4D5B-B935-4ECEEFCC7E3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318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0D65-C64D-44FB-9152-4CC2DE0C9198}" type="datetime1">
              <a:rPr lang="en-US" smtClean="0"/>
              <a:pPr/>
              <a:t>12/24/2020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/>
              <a:pPr/>
              <a:t>12/24/2020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/>
              <a:pPr/>
              <a:t>12/24/2020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64A4-35FB-42B6-9183-2C0CE0E36649}" type="datetime1">
              <a:rPr lang="en-US" smtClean="0"/>
              <a:pPr/>
              <a:t>12/24/2020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/>
              <a:pPr/>
              <a:t>12/24/2020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F66B-9476-4BB3-85E9-E01854F07F90}" type="datetime1">
              <a:rPr lang="en-US" smtClean="0"/>
              <a:pPr/>
              <a:t>12/24/2020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3FBD-8F7D-4F85-8085-67BFDB05CB71}" type="datetime1">
              <a:rPr lang="en-US" smtClean="0"/>
              <a:pPr/>
              <a:t>12/24/2020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/>
              <a:pPr/>
              <a:t>12/24/2020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/>
              <a:pPr/>
              <a:t>12/24/2020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2040-9975-4642-A906-1DF87F8BE202}" type="datetime1">
              <a:rPr lang="en-US" smtClean="0"/>
              <a:pPr/>
              <a:t>12/24/2020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2B4A-BA08-4841-AB08-A0D822ABC34D}" type="datetime1">
              <a:rPr lang="en-US" smtClean="0"/>
              <a:pPr/>
              <a:t>12/24/2020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5D48070-6A81-47D0-9810-1540B9FEFF61}" type="datetime1">
              <a:rPr lang="en-US" smtClean="0"/>
              <a:pPr/>
              <a:t>12/24/2020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umbs.dreamstime.com/b/%D0%BC%D0%B0-%D0%B5%D0%BD%D1%8C%D0%BA%D0%B0%D1%8F-%D0%B5%D0%B2%D0%BE%D1%87%D0%BA%D0%B0-%D1%88%D0%B0%D1%80%D0%B6%D0%B0-%D0%BC%D0%B8-%D0%B0%D1%8F-%D1%81-%D0%B2%D0%B5-%D0%BE%D1%81%D0%B8%D0%BF%D0%B5-%D0%BE%D0%BC-423435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55907"/>
            <a:ext cx="4392488" cy="370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2631" y="334399"/>
            <a:ext cx="49808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Презентация −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ПДД</a:t>
            </a: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15304" y="1628800"/>
            <a:ext cx="32271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Безопасная 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езда 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на велосипеде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Рисунок 9" descr="http://avtobaiki.ru/img/oborudovanie-velosipeda-po-pdd_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009" y="3228375"/>
            <a:ext cx="4465226" cy="2480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ds04.infourok.ru/uploads/ex/1377/00030d2e-145282a6/640/img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1" y="5654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https://ds04.infourok.ru/uploads/ex/1377/00030d2e-145282a6/640/img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4253462" y="-15301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ds04.infourok.ru/uploads/ex/1377/00030d2e-145282a6/640/img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206" r="62088" b="92678"/>
          <a:stretch/>
        </p:blipFill>
        <p:spPr bwMode="auto">
          <a:xfrm>
            <a:off x="8542469" y="0"/>
            <a:ext cx="601531" cy="3165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https://ds04.infourok.ru/uploads/ex/1377/00030d2e-145282a6/640/img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0" y="6532245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https://ds04.infourok.ru/uploads/ex/1377/00030d2e-145282a6/640/img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4253461" y="6511290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https://ds04.infourok.ru/uploads/ex/1377/00030d2e-145282a6/640/img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206" r="62088" b="92678"/>
          <a:stretch/>
        </p:blipFill>
        <p:spPr bwMode="auto">
          <a:xfrm>
            <a:off x="8542468" y="6526591"/>
            <a:ext cx="601531" cy="3165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224198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557296" y="-10478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4854993" y="-20956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95" b="92678"/>
          <a:stretch/>
        </p:blipFill>
        <p:spPr bwMode="auto">
          <a:xfrm>
            <a:off x="1" y="0"/>
            <a:ext cx="796110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s://detkamonline.ru/wp-content/uploads/testy-dlya-shkolnikov-po-pdd-s-otvetami_6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9" t="13915" r="24384" b="56214"/>
          <a:stretch/>
        </p:blipFill>
        <p:spPr bwMode="auto">
          <a:xfrm>
            <a:off x="1475656" y="1484784"/>
            <a:ext cx="6336704" cy="34563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05660" y="5013176"/>
            <a:ext cx="35750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Движение пешеходов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запрещено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2648" y="5072815"/>
            <a:ext cx="38523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Движение велосипедов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запрещено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53797" y="699083"/>
            <a:ext cx="3785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Запрещающие знаки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67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557296" y="-10478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4854993" y="-20956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95" b="92678"/>
          <a:stretch/>
        </p:blipFill>
        <p:spPr bwMode="auto">
          <a:xfrm>
            <a:off x="1" y="0"/>
            <a:ext cx="796110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ds05.infourok.ru/uploads/ex/011c/0009c51b-a4cc12ed/hello_html_6ae4e648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9975"/>
            <a:ext cx="6624736" cy="266429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6054651" y="2578337"/>
            <a:ext cx="30963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Это тоже дорожные знаки для велосипедиста, но с ними ты познакомишься, когда немного подрастешь!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Рисунок 9" descr="Магнит &quot;Смайлик&quot;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048" y="5732845"/>
            <a:ext cx="792088" cy="667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3.404content.com/1/89/37/454436721343071566/fullsize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874"/>
          <a:stretch/>
        </p:blipFill>
        <p:spPr bwMode="auto">
          <a:xfrm>
            <a:off x="140775" y="3214271"/>
            <a:ext cx="5716905" cy="133766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628302" y="4778738"/>
            <a:ext cx="15035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Дорога с полосой для велосипедиста (5.11.2) 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63890" y="4813548"/>
            <a:ext cx="15644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Выезд на дорогу с полосой для велосипедистов (5.13.3)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2999227" y="4825823"/>
            <a:ext cx="16690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Полоса для велосипедистов</a:t>
            </a:r>
          </a:p>
          <a:p>
            <a:r>
              <a:rPr lang="ru-RU" sz="1400" dirty="0" smtClean="0"/>
              <a:t>(5.14.2) 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4499992" y="4813548"/>
            <a:ext cx="18456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Конец полосы велосипедиста</a:t>
            </a:r>
          </a:p>
          <a:p>
            <a:r>
              <a:rPr lang="ru-RU" sz="1400" dirty="0" smtClean="0"/>
              <a:t>(5.14.3)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4947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4405201" y="-20956"/>
            <a:ext cx="4738799" cy="315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20" y="-20956"/>
            <a:ext cx="4738799" cy="315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s://thumbs.dreamstime.com/b/%D0%BC%D0%B0-%D1%8C%D1%87%D0%B8%D0%BA-%D1%83%D0%BF%D1%80%D0%B0%D0%B2-%D1%8F%D1%8F-%D0%B2%D0%B5-%D0%BE%D1%81%D0%B8%D0%BF%D0%B5-%D0%BE%D0%BC-9347358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201" y="1772816"/>
            <a:ext cx="4379032" cy="46263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43871" y="980728"/>
            <a:ext cx="4139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Безопасность жизни наших детей − главная и первостепенная задача окружающих взрослых!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Рисунок 6" descr="https://sun1-24.userapi.com/c857424/v857424301/259b4/RrWXaciomPo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79" y="4725144"/>
            <a:ext cx="3995936" cy="1988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799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1-24.userapi.com/c857424/v857424301/259b4/RrWXaciomP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869160"/>
            <a:ext cx="3923928" cy="19888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95536" y="620688"/>
            <a:ext cx="468910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Два колеса и две педали,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Их кручу и еду в дали.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Хочу объехать целый свет,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Ведь у меня...</a:t>
            </a:r>
          </a:p>
        </p:txBody>
      </p:sp>
      <p:pic>
        <p:nvPicPr>
          <p:cNvPr id="5" name="Рисунок 4" descr="https://ds04.infourok.ru/uploads/ex/00d0/000e4527-16592ee2/hello_html_3f5d68a6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330" y="2423117"/>
            <a:ext cx="3939540" cy="306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ds04.infourok.ru/uploads/ex/1377/00030d2e-145282a6/640/img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1" y="5654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ds04.infourok.ru/uploads/ex/1377/00030d2e-145282a6/640/img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4289008" y="5654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s://ds04.infourok.ru/uploads/ex/1377/00030d2e-145282a6/640/img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r="61362" b="92443"/>
          <a:stretch/>
        </p:blipFill>
        <p:spPr bwMode="auto">
          <a:xfrm>
            <a:off x="8499383" y="-4824"/>
            <a:ext cx="644618" cy="3362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7618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un1-24.userapi.com/c857424/v857424301/259b4/RrWXaciomP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869160"/>
            <a:ext cx="3995936" cy="19888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3083" y="717942"/>
            <a:ext cx="4248279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Есть у меня велосипед,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       Но нет 14 лет.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Пока катаюсь во дворе,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Где безопасно детворе.</a:t>
            </a:r>
            <a:endParaRPr lang="en-US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И даже в двор соседний</a:t>
            </a:r>
          </a:p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к деду, 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Я через улицу не еду.</a:t>
            </a:r>
            <a:endParaRPr lang="en-US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Рисунок 5" descr="https://png.pngtree.com/element_our/md/20180511/md_1f853d35f213d2492cffa2226f795af6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4" t="16446" r="10436" b="18694"/>
          <a:stretch/>
        </p:blipFill>
        <p:spPr bwMode="auto">
          <a:xfrm>
            <a:off x="4241212" y="836712"/>
            <a:ext cx="4493747" cy="343683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995937" y="4437112"/>
            <a:ext cx="512993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Но и во дворе надо быть 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внимательными!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Во дворе  гуляют маленькие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дети, пожилые люди и мамы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с колясками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Рисунок 6" descr="https://ds04.infourok.ru/uploads/ex/1377/00030d2e-145282a6/640/img2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678"/>
          <a:stretch/>
        </p:blipFill>
        <p:spPr bwMode="auto">
          <a:xfrm>
            <a:off x="3243729" y="0"/>
            <a:ext cx="5939155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https://ds04.infourok.ru/uploads/ex/1377/00030d2e-145282a6/640/img2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1" y="-10478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2539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764704"/>
            <a:ext cx="429636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Я через улицу не еду,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А на зеленый свет иду,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Велосипед за руль веду.</a:t>
            </a:r>
          </a:p>
          <a:p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 descr="https://sun1-24.userapi.com/c857424/v857424301/259b4/RrWXaciomP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869160"/>
            <a:ext cx="3995936" cy="1988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ds05.infourok.ru/uploads/ex/03ba/000f6d09-4c8b564d/img2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21504"/>
            <a:ext cx="4608512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ds04.infourok.ru/uploads/ex/1377/00030d2e-145282a6/640/img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557296" y="-10478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ds04.infourok.ru/uploads/ex/1377/00030d2e-145282a6/640/img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4854993" y="-20956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https://ds04.infourok.ru/uploads/ex/1377/00030d2e-145282a6/640/img2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95" b="92678"/>
          <a:stretch/>
        </p:blipFill>
        <p:spPr bwMode="auto">
          <a:xfrm>
            <a:off x="1" y="0"/>
            <a:ext cx="796110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7504" y="3173101"/>
            <a:ext cx="36311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Это правило нельзя 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нарушать и с 14 лет!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29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0%B4%D0%BE%D1%80%D0%BE%D0%B3%D0%B0-%D0%BE%D0%BF%D0%B0%D1%81%D0%BD%D0%BE%D1%81%D1%82%D0%B8-2214735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14"/>
          <a:stretch/>
        </p:blipFill>
        <p:spPr bwMode="auto">
          <a:xfrm>
            <a:off x="3563888" y="1124744"/>
            <a:ext cx="520801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4669" y="692696"/>
            <a:ext cx="346921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Кто из мальчиков 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нарушает правила? 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Объясни почему?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 descr="https://sun1-24.userapi.com/c857424/v857424301/259b4/RrWXaciomP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08" y="4653136"/>
            <a:ext cx="3995936" cy="1988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31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3808" y="425448"/>
            <a:ext cx="60660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Собираясь на велопрогулку надень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 descr=" 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9"/>
          <a:stretch/>
        </p:blipFill>
        <p:spPr bwMode="auto">
          <a:xfrm>
            <a:off x="4283968" y="1268760"/>
            <a:ext cx="4603750" cy="378234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97147" y="5445224"/>
            <a:ext cx="41905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Управляй велосипедом-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двигайся безопасно!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89457"/>
            <a:ext cx="3461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Шлем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Рисунок 6" descr="https://cdn.sptmr.ru/upload/resize_cache/iblock/134/370_416_1/3197845029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808" y="1268760"/>
            <a:ext cx="1656184" cy="1525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12180" t="29762" r="59041" b="38809"/>
          <a:stretch/>
        </p:blipFill>
        <p:spPr bwMode="auto">
          <a:xfrm>
            <a:off x="1870572" y="3064069"/>
            <a:ext cx="1709420" cy="10490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0472" y="2980648"/>
            <a:ext cx="19319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Перчатки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Рисунок 9" descr="Сигнальный жилет детский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9" b="4486"/>
          <a:stretch/>
        </p:blipFill>
        <p:spPr bwMode="auto">
          <a:xfrm>
            <a:off x="1691680" y="4689641"/>
            <a:ext cx="2482021" cy="212219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95086" y="4212588"/>
            <a:ext cx="35509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Светоотражающий 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жилит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Рисунок 11" descr="https://ds04.infourok.ru/uploads/ex/1377/00030d2e-145282a6/640/img2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557296" y="-10478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https://ds04.infourok.ru/uploads/ex/1377/00030d2e-145282a6/640/img2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4854993" y="-20956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https://ds04.infourok.ru/uploads/ex/1377/00030d2e-145282a6/640/img2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95" b="92678"/>
          <a:stretch/>
        </p:blipFill>
        <p:spPr bwMode="auto">
          <a:xfrm>
            <a:off x="1" y="0"/>
            <a:ext cx="796110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9392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557296" y="-10478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4854993" y="-20956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95" b="92678"/>
          <a:stretch/>
        </p:blipFill>
        <p:spPr bwMode="auto">
          <a:xfrm>
            <a:off x="1" y="0"/>
            <a:ext cx="796110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592563"/>
            <a:ext cx="43925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Будь внимателен всегда-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Обойдет тебя беда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! 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85406" y="808006"/>
            <a:ext cx="35060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Смотри в оба глаза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!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2420888"/>
            <a:ext cx="310694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Помни правило 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двух </a:t>
            </a:r>
            <a:r>
              <a:rPr lang="ru-RU" sz="2800" dirty="0" smtClean="0">
                <a:solidFill>
                  <a:srgbClr val="C00000"/>
                </a:solidFill>
              </a:rPr>
              <a:t>О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на улице.</a:t>
            </a:r>
          </a:p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      О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бзор и </a:t>
            </a:r>
          </a:p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О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сторожность!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Рисунок 8" descr="https://sun1-24.userapi.com/c857424/v857424301/259b4/RrWXaciomP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70" y="4869160"/>
            <a:ext cx="3995936" cy="1988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fs00.infourok.ru/images/doc/131/153553/640/img5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2" t="30957" r="22543" b="25326"/>
          <a:stretch/>
        </p:blipFill>
        <p:spPr bwMode="auto">
          <a:xfrm>
            <a:off x="3405074" y="1499067"/>
            <a:ext cx="5574891" cy="4285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557296" y="-10478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4854993" y="-20956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95" b="92678"/>
          <a:stretch/>
        </p:blipFill>
        <p:spPr bwMode="auto">
          <a:xfrm>
            <a:off x="1" y="0"/>
            <a:ext cx="796110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s://avatars.mds.yandex.net/get-pdb/985790/1f2a8fad-9ebe-41e4-a67c-58c75f7e6160/s1200?webp=fals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692696"/>
            <a:ext cx="4986436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34966" y="1474051"/>
            <a:ext cx="3600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Тебе очень поможет знание дорожных знаков для  велосипедиста!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 descr="https://sun1-24.userapi.com/c857424/v857424301/259b4/RrWXaciomPo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79" y="4725144"/>
            <a:ext cx="3995936" cy="1988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107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557296" y="-10478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b="92678"/>
          <a:stretch/>
        </p:blipFill>
        <p:spPr bwMode="auto">
          <a:xfrm>
            <a:off x="4854993" y="-20956"/>
            <a:ext cx="4289007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s://ds04.infourok.ru/uploads/ex/1377/00030d2e-145282a6/640/img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95" b="92678"/>
          <a:stretch/>
        </p:blipFill>
        <p:spPr bwMode="auto">
          <a:xfrm>
            <a:off x="1" y="0"/>
            <a:ext cx="796110" cy="325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47664" y="494339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Вот некоторые из дорожных знаков!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Рисунок 11" descr="https://detkamonline.ru/wp-content/uploads/testy-dlya-shkolnikov-po-pdd-s-otvetami_6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7" t="52877" r="23922" b="18737"/>
          <a:stretch/>
        </p:blipFill>
        <p:spPr bwMode="auto">
          <a:xfrm>
            <a:off x="1403648" y="1876155"/>
            <a:ext cx="6264696" cy="31609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226964" y="1185003"/>
            <a:ext cx="4557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Предписывающие знаки!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1078" y="5069617"/>
            <a:ext cx="3708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Велосипедная дорожка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99688" y="5085183"/>
            <a:ext cx="3440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Пешеходная дорожка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43819" y="6250677"/>
            <a:ext cx="7604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Попробуй сначала догадаться сам, как называются эти знаки.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64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760</TotalTime>
  <Words>242</Words>
  <Application>Microsoft Office PowerPoint</Application>
  <PresentationFormat>Экран (4:3)</PresentationFormat>
  <Paragraphs>59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Наталья</cp:lastModifiedBy>
  <cp:revision>106</cp:revision>
  <dcterms:created xsi:type="dcterms:W3CDTF">2020-05-23T11:04:08Z</dcterms:created>
  <dcterms:modified xsi:type="dcterms:W3CDTF">2020-12-24T13:43:07Z</dcterms:modified>
  <cp:contentStatus/>
</cp:coreProperties>
</file>