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69" r:id="rId12"/>
    <p:sldId id="271" r:id="rId13"/>
    <p:sldId id="267" r:id="rId14"/>
    <p:sldId id="279" r:id="rId15"/>
    <p:sldId id="280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blogs/alena-aleksandrovna-snezik/pravila-dorozhnogo-dvizhenija-dlja-doshkolnikov-v-stihah.html" TargetMode="External"/><Relationship Id="rId2" Type="http://schemas.openxmlformats.org/officeDocument/2006/relationships/hyperlink" Target="http://malishi74.ru/development/49/pravila_dorozhnogo_dvizheniya_dlya_detej_v_kartinka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ochkiisinochki.ru/kartinki-pro-pravila-dorozhnogo-dvizheniy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0"/>
            <a:ext cx="3456384" cy="432048"/>
          </a:xfrm>
        </p:spPr>
        <p:txBody>
          <a:bodyPr/>
          <a:lstStyle/>
          <a:p>
            <a:pPr eaLnBrk="1" hangingPunct="1"/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 smtClean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Из автобуса ты вышел,</a:t>
            </a:r>
          </a:p>
          <a:p>
            <a:r>
              <a:rPr lang="ru-RU" b="0" dirty="0" smtClean="0"/>
              <a:t>Сзади обходи.</a:t>
            </a:r>
          </a:p>
          <a:p>
            <a:r>
              <a:rPr lang="ru-RU" b="0" dirty="0" smtClean="0"/>
              <a:t>Если хочешь ты дорогу</a:t>
            </a:r>
          </a:p>
          <a:p>
            <a:r>
              <a:rPr lang="ru-RU" b="0" dirty="0" smtClean="0"/>
              <a:t>Сразу перейти!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Если ехал ты в трамвае –</a:t>
            </a:r>
          </a:p>
          <a:p>
            <a:r>
              <a:rPr lang="ru-RU" b="0" dirty="0" smtClean="0"/>
              <a:t>Все наоборот,</a:t>
            </a:r>
          </a:p>
          <a:p>
            <a:r>
              <a:rPr lang="ru-RU" b="0" dirty="0" smtClean="0"/>
              <a:t>Спереди трамвай обходим,</a:t>
            </a:r>
          </a:p>
          <a:p>
            <a:r>
              <a:rPr lang="ru-RU" b="0" dirty="0" smtClean="0"/>
              <a:t>Смотрим мы вперед!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Санки, ролики, «ватрушки»</a:t>
            </a:r>
          </a:p>
          <a:p>
            <a:r>
              <a:rPr lang="ru-RU" sz="1600" b="0" dirty="0" smtClean="0"/>
              <a:t>На дороге не игрушки!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ходишь в детский сад,</a:t>
            </a:r>
          </a:p>
          <a:p>
            <a:r>
              <a:rPr lang="ru-RU" sz="1600" b="0" dirty="0" smtClean="0"/>
              <a:t>То еще ты маловат!</a:t>
            </a:r>
          </a:p>
          <a:p>
            <a:r>
              <a:rPr lang="ru-RU" sz="1600" b="0" dirty="0" smtClean="0"/>
              <a:t>И кататься по дороге</a:t>
            </a:r>
          </a:p>
          <a:p>
            <a:r>
              <a:rPr lang="ru-RU" sz="1600" b="0" dirty="0" smtClean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Можешь ты кататься смело</a:t>
            </a:r>
          </a:p>
          <a:p>
            <a:r>
              <a:rPr lang="ru-RU" sz="1600" b="0" dirty="0" smtClean="0"/>
              <a:t>По дорожкам во дворе!</a:t>
            </a:r>
          </a:p>
          <a:p>
            <a:r>
              <a:rPr lang="ru-RU" sz="1600" b="0" dirty="0" smtClean="0"/>
              <a:t>На дороге же не дело</a:t>
            </a:r>
          </a:p>
          <a:p>
            <a:r>
              <a:rPr lang="ru-RU" sz="1600" b="0" dirty="0" smtClean="0"/>
              <a:t>Появляться детворе!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с мамой или с папой</a:t>
            </a:r>
          </a:p>
          <a:p>
            <a:r>
              <a:rPr lang="ru-RU" sz="1600" b="0" dirty="0" smtClean="0"/>
              <a:t>Вы поедете все вместе,</a:t>
            </a:r>
          </a:p>
          <a:p>
            <a:r>
              <a:rPr lang="ru-RU" sz="1600" b="0" dirty="0" smtClean="0"/>
              <a:t>Не забудь, что ты — ребенок,</a:t>
            </a:r>
          </a:p>
          <a:p>
            <a:r>
              <a:rPr lang="ru-RU" sz="1600" b="0" dirty="0" smtClean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Смотрит за порядком строго</a:t>
            </a:r>
          </a:p>
          <a:p>
            <a:r>
              <a:rPr lang="ru-RU" sz="1600" b="0" dirty="0" smtClean="0"/>
              <a:t>Полицейский — верный страж!</a:t>
            </a:r>
          </a:p>
          <a:p>
            <a:r>
              <a:rPr lang="ru-RU" sz="1600" b="0" dirty="0" smtClean="0"/>
              <a:t>Он охранник на дороге,</a:t>
            </a:r>
          </a:p>
          <a:p>
            <a:r>
              <a:rPr lang="ru-RU" sz="1600" b="0" dirty="0" smtClean="0"/>
              <a:t>А еще помощник наш!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Правила дорожные</a:t>
            </a:r>
          </a:p>
          <a:p>
            <a:r>
              <a:rPr lang="ru-RU" sz="1600" b="0" dirty="0" smtClean="0"/>
              <a:t>Детям знать положено!</a:t>
            </a:r>
          </a:p>
          <a:p>
            <a:r>
              <a:rPr lang="ru-RU" sz="1600" b="0" dirty="0" smtClean="0"/>
              <a:t>И не только твердо знать,</a:t>
            </a:r>
          </a:p>
          <a:p>
            <a:r>
              <a:rPr lang="ru-RU" sz="1600" b="0" dirty="0" smtClean="0"/>
              <a:t>Но еще и соблюдать!</a:t>
            </a:r>
          </a:p>
          <a:p>
            <a:r>
              <a:rPr lang="ru-RU" sz="1600" b="0" dirty="0" smtClean="0"/>
              <a:t>Будешь ты умён и смел,</a:t>
            </a:r>
          </a:p>
          <a:p>
            <a:r>
              <a:rPr lang="ru-RU" sz="1600" b="0" dirty="0" smtClean="0"/>
              <a:t>А еще здоров и цел!</a:t>
            </a:r>
            <a:endParaRPr lang="ru-RU" sz="16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182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Ресурсы:</a:t>
            </a:r>
          </a:p>
          <a:p>
            <a:r>
              <a:rPr lang="en-US" dirty="0">
                <a:hlinkClick r:id="rId2"/>
              </a:rPr>
              <a:t>http://malishi74.ru/development/49/pravila_dorozhnogo_dvizheniya_dlya_detej_v_kartinkax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ped-kopilka.ru/blogs/alena-aleksandrovna-snezik/pravila-dorozhnogo-dvizhenija-dlja-doshkolnikov-v-stihah.html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dochkiisinochki.ru/kartinki-pro-pravila-dorozhnogo-dvizheniya.html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472828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Мчатся по дороге</a:t>
            </a:r>
          </a:p>
          <a:p>
            <a:r>
              <a:rPr lang="ru-RU" sz="1600" b="0" dirty="0" smtClean="0"/>
              <a:t>Быстрые машины.</a:t>
            </a:r>
          </a:p>
          <a:p>
            <a:r>
              <a:rPr lang="ru-RU" sz="1600" b="0" dirty="0" smtClean="0"/>
              <a:t>Там вы попадете</a:t>
            </a:r>
          </a:p>
          <a:p>
            <a:r>
              <a:rPr lang="ru-RU" sz="1600" b="0" dirty="0" smtClean="0"/>
              <a:t>Прямо им под шины!</a:t>
            </a:r>
            <a:endParaRPr lang="ru-RU" sz="1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Если надо перейти</a:t>
            </a:r>
          </a:p>
          <a:p>
            <a:r>
              <a:rPr lang="ru-RU" sz="1600" b="0" dirty="0" smtClean="0"/>
              <a:t>Тебе через дорогу,</a:t>
            </a:r>
          </a:p>
          <a:p>
            <a:r>
              <a:rPr lang="ru-RU" sz="1600" b="0" dirty="0" smtClean="0"/>
              <a:t>С этой целью по пути</a:t>
            </a:r>
          </a:p>
          <a:p>
            <a:r>
              <a:rPr lang="ru-RU" sz="1600" b="0" dirty="0" smtClean="0"/>
              <a:t>Всегда есть переходы.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Переход совсем непрост - </a:t>
            </a:r>
          </a:p>
          <a:p>
            <a:r>
              <a:rPr lang="ru-RU" sz="1600" b="0" dirty="0" smtClean="0"/>
              <a:t>Вот через дорогу мост.</a:t>
            </a:r>
          </a:p>
          <a:p>
            <a:r>
              <a:rPr lang="ru-RU" sz="1600" b="0" dirty="0" smtClean="0"/>
              <a:t>Пешеходы без опаски</a:t>
            </a:r>
          </a:p>
          <a:p>
            <a:r>
              <a:rPr lang="ru-RU" sz="1600" b="0" dirty="0" smtClean="0"/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726662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красный свет горит,</a:t>
            </a:r>
          </a:p>
          <a:p>
            <a:r>
              <a:rPr lang="ru-RU" sz="1600" b="0" dirty="0" smtClean="0"/>
              <a:t>Что тебе он говорит?</a:t>
            </a:r>
          </a:p>
          <a:p>
            <a:r>
              <a:rPr lang="ru-RU" sz="1600" b="0" dirty="0" smtClean="0"/>
              <a:t>Это значит, стой, и жди!</a:t>
            </a:r>
          </a:p>
          <a:p>
            <a:r>
              <a:rPr lang="ru-RU" sz="1600" b="0" dirty="0" smtClean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Свет зеленый впереди?</a:t>
            </a:r>
          </a:p>
          <a:p>
            <a:r>
              <a:rPr lang="ru-RU" sz="1600" b="0" dirty="0" smtClean="0"/>
              <a:t>Смело ты теперь иди.</a:t>
            </a:r>
          </a:p>
          <a:p>
            <a:r>
              <a:rPr lang="ru-RU" sz="1600" b="0" dirty="0" smtClean="0"/>
              <a:t>Вас машины подождут,</a:t>
            </a:r>
          </a:p>
          <a:p>
            <a:r>
              <a:rPr lang="ru-RU" sz="1600" b="0" dirty="0" smtClean="0"/>
              <a:t>Пешеходы все пройдут.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Желтый светит огонек,</a:t>
            </a:r>
          </a:p>
          <a:p>
            <a:r>
              <a:rPr lang="ru-RU" sz="1600" b="0" dirty="0" smtClean="0"/>
              <a:t>Погоди, постой, дружок.</a:t>
            </a:r>
          </a:p>
          <a:p>
            <a:r>
              <a:rPr lang="ru-RU" sz="1600" b="0" dirty="0" smtClean="0"/>
              <a:t>Ты идти не торопись,</a:t>
            </a:r>
          </a:p>
          <a:p>
            <a:r>
              <a:rPr lang="ru-RU" sz="1600" b="0" dirty="0" smtClean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429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Никогда перед машиной</a:t>
            </a:r>
          </a:p>
          <a:p>
            <a:r>
              <a:rPr lang="ru-RU" sz="1600" b="0" dirty="0" smtClean="0"/>
              <a:t>Не перебегай дорогу!</a:t>
            </a:r>
          </a:p>
          <a:p>
            <a:r>
              <a:rPr lang="ru-RU" sz="1600" b="0" dirty="0" smtClean="0"/>
              <a:t>Помни, даже супер шины</a:t>
            </a:r>
          </a:p>
          <a:p>
            <a:r>
              <a:rPr lang="ru-RU" sz="1600" b="0" dirty="0" smtClean="0"/>
              <a:t>Быстро тормозить не могут!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Для продвиженья вдоль дорог</a:t>
            </a:r>
          </a:p>
          <a:p>
            <a:r>
              <a:rPr lang="ru-RU" sz="1600" b="0" dirty="0" smtClean="0"/>
              <a:t>Есть пешеходная дорожка.</a:t>
            </a:r>
          </a:p>
          <a:p>
            <a:r>
              <a:rPr lang="ru-RU" sz="1600" b="0" dirty="0" smtClean="0"/>
              <a:t>А где движение машин,</a:t>
            </a:r>
          </a:p>
          <a:p>
            <a:r>
              <a:rPr lang="ru-RU" sz="1600" b="0" dirty="0" smtClean="0"/>
              <a:t>Не место детским ножкам!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за городом: тротуара нет.</a:t>
            </a:r>
          </a:p>
          <a:p>
            <a:r>
              <a:rPr lang="ru-RU" sz="1600" b="0" dirty="0" smtClean="0"/>
              <a:t>Как идти нам правильно, кто же даст ответ?</a:t>
            </a:r>
          </a:p>
          <a:p>
            <a:r>
              <a:rPr lang="ru-RU" sz="1600" b="0" dirty="0" smtClean="0"/>
              <a:t>Слева по обочине должен ты идти.</a:t>
            </a:r>
          </a:p>
          <a:p>
            <a:r>
              <a:rPr lang="ru-RU" sz="1600" b="0" dirty="0" smtClean="0"/>
              <a:t>Видишь встречный транспорт - в сторону уйди.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на остановке</a:t>
            </a:r>
          </a:p>
          <a:p>
            <a:r>
              <a:rPr lang="ru-RU" sz="1600" b="0" dirty="0" smtClean="0"/>
              <a:t>Ждешь автобусной парковки,</a:t>
            </a:r>
          </a:p>
          <a:p>
            <a:r>
              <a:rPr lang="ru-RU" sz="1600" b="0" dirty="0" smtClean="0"/>
              <a:t>Наш совет для детворы - </a:t>
            </a:r>
          </a:p>
          <a:p>
            <a:r>
              <a:rPr lang="ru-RU" sz="1600" b="0" dirty="0"/>
              <a:t>З</a:t>
            </a:r>
            <a:r>
              <a:rPr lang="ru-RU" sz="1600" b="0" dirty="0" smtClean="0"/>
              <a:t>десь не место для игры.</a:t>
            </a:r>
          </a:p>
          <a:p>
            <a:r>
              <a:rPr lang="ru-RU" sz="1600" b="0" dirty="0" smtClean="0"/>
              <a:t>На скамейке посиди,</a:t>
            </a:r>
          </a:p>
          <a:p>
            <a:r>
              <a:rPr lang="ru-RU" sz="1600" b="0" dirty="0" smtClean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253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385</Words>
  <Application>Microsoft Office PowerPoint</Application>
  <PresentationFormat>Экран (4:3)</PresentationFormat>
  <Paragraphs>83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ДОРОЖНОГО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prestigio</cp:lastModifiedBy>
  <cp:revision>22</cp:revision>
  <dcterms:created xsi:type="dcterms:W3CDTF">2011-01-05T18:31:26Z</dcterms:created>
  <dcterms:modified xsi:type="dcterms:W3CDTF">2022-06-17T08:48:11Z</dcterms:modified>
</cp:coreProperties>
</file>