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kern="12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90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13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0173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123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6441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0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31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4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93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0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56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87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58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47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87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05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26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11277" y="2241809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 соответствии с ФОП)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04410" y="333377"/>
            <a:ext cx="71542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етский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№29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272087" y="6165850"/>
            <a:ext cx="2818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.Каменноозерское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2023 г.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комитет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46676872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1501</Words>
  <Application>Microsoft Office PowerPoint</Application>
  <PresentationFormat>Экран (4:3)</PresentationFormat>
  <Paragraphs>150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 Unicode MS</vt:lpstr>
      <vt:lpstr>SimSun</vt:lpstr>
      <vt:lpstr>Arial</vt:lpstr>
      <vt:lpstr>Calibri</vt:lpstr>
      <vt:lpstr>Mangal</vt:lpstr>
      <vt:lpstr>Symbol</vt:lpstr>
      <vt:lpstr>Times New Roman</vt:lpstr>
      <vt:lpstr>Trebuchet MS</vt:lpstr>
      <vt:lpstr>Wingdings</vt:lpstr>
      <vt:lpstr>Wingdings 3</vt:lpstr>
      <vt:lpstr>Аспект</vt:lpstr>
      <vt:lpstr>Краткая презентация  образовательной программы дошкольного образовательного учреждения (ОП ДО в соответствии с ФОП)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Ирина Дадыкина</cp:lastModifiedBy>
  <cp:revision>11</cp:revision>
  <dcterms:created xsi:type="dcterms:W3CDTF">2023-08-02T09:43:03Z</dcterms:created>
  <dcterms:modified xsi:type="dcterms:W3CDTF">2025-04-10T07:30:56Z</dcterms:modified>
</cp:coreProperties>
</file>