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7" r:id="rId5"/>
    <p:sldId id="278" r:id="rId6"/>
    <p:sldId id="279" r:id="rId7"/>
    <p:sldId id="271" r:id="rId8"/>
    <p:sldId id="276" r:id="rId9"/>
    <p:sldId id="268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72" r:id="rId21"/>
    <p:sldId id="290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213F-E193-4FAE-BCAA-41147FC8B483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155C-7014-4DD0-AF93-4AF00C54A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213F-E193-4FAE-BCAA-41147FC8B483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155C-7014-4DD0-AF93-4AF00C54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213F-E193-4FAE-BCAA-41147FC8B483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155C-7014-4DD0-AF93-4AF00C54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213F-E193-4FAE-BCAA-41147FC8B483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155C-7014-4DD0-AF93-4AF00C54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213F-E193-4FAE-BCAA-41147FC8B483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27155C-7014-4DD0-AF93-4AF00C54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213F-E193-4FAE-BCAA-41147FC8B483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155C-7014-4DD0-AF93-4AF00C54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213F-E193-4FAE-BCAA-41147FC8B483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155C-7014-4DD0-AF93-4AF00C54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213F-E193-4FAE-BCAA-41147FC8B483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155C-7014-4DD0-AF93-4AF00C54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213F-E193-4FAE-BCAA-41147FC8B483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155C-7014-4DD0-AF93-4AF00C54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213F-E193-4FAE-BCAA-41147FC8B483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155C-7014-4DD0-AF93-4AF00C54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213F-E193-4FAE-BCAA-41147FC8B483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155C-7014-4DD0-AF93-4AF00C54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6B213F-E193-4FAE-BCAA-41147FC8B483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27155C-7014-4DD0-AF93-4AF00C54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«Встречаем весну безопасно»</a:t>
            </a:r>
            <a:r>
              <a:rPr lang="tt-RU" dirty="0" smtClean="0"/>
              <a:t>.</a:t>
            </a:r>
            <a:endParaRPr lang="ru-RU" dirty="0"/>
          </a:p>
        </p:txBody>
      </p:sp>
      <p:pic>
        <p:nvPicPr>
          <p:cNvPr id="7" name="Picture 3" descr="F:\разные картинки\пд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840760" cy="493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B54CLNC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QHFFB8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VQYJHZ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Umbrella-man22-title-art-2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68049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63P8N4D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1ICR356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486455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HHRSU9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888940"/>
            <a:ext cx="5292080" cy="3969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JRDYPFH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BCXZF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4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XGWM66O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TWCTU88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</a:t>
            </a:r>
            <a:endParaRPr lang="ru-RU" dirty="0"/>
          </a:p>
        </p:txBody>
      </p:sp>
      <p:pic>
        <p:nvPicPr>
          <p:cNvPr id="12290" name="Picture 2" descr="https://ds03.infourok.ru/uploads/ex/0e7c/0000358b-74e32c92/3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dirty="0" smtClean="0"/>
              <a:t>1 Конкурс </a:t>
            </a:r>
            <a:br>
              <a:rPr lang="ru-RU" dirty="0" smtClean="0"/>
            </a:br>
            <a:r>
              <a:rPr lang="ru-RU" dirty="0" smtClean="0"/>
              <a:t>Загадки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616762"/>
            <a:ext cx="40679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Клубится, а не дым,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Ложится, а не снег.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(Туман)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Рисунок 6" descr="iZKHXCUL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844824"/>
            <a:ext cx="5256584" cy="4743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304495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небе родился,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земле схоронился.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(Дождь)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iBIPQY11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5184576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0959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всех садится,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Никого не боится.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(Снег)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iK60DK1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89888"/>
            <a:ext cx="4932040" cy="426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cale_1200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1940" y="0"/>
            <a:ext cx="5112060" cy="3408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386393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Прозрачен, как стекло,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 не вставишь в окно.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(Лед) </a:t>
            </a: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endParaRPr kumimoji="0" lang="tt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i3ZDU4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4722616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580923066_gololed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704764"/>
            <a:ext cx="5004048" cy="3153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КОНКУРС </a:t>
            </a:r>
            <a:br>
              <a:rPr lang="ru-RU" dirty="0" smtClean="0"/>
            </a:br>
            <a:r>
              <a:rPr lang="ru-RU" dirty="0" smtClean="0"/>
              <a:t> «Отремонтируй транспорт». </a:t>
            </a:r>
            <a:endParaRPr lang="ru-RU" dirty="0"/>
          </a:p>
        </p:txBody>
      </p:sp>
      <p:pic>
        <p:nvPicPr>
          <p:cNvPr id="4" name="Picture 2" descr="F:\разные картинки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12068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iUCG25A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7" y="0"/>
            <a:ext cx="91380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30</Words>
  <Application>Microsoft Office PowerPoint</Application>
  <PresentationFormat>Экран (4:3)</PresentationFormat>
  <Paragraphs>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«Встречаем весну безопасно».</vt:lpstr>
      <vt:lpstr>Слайд 2</vt:lpstr>
      <vt:lpstr>1 Конкурс  Загадки </vt:lpstr>
      <vt:lpstr>Слайд 4</vt:lpstr>
      <vt:lpstr>Слайд 5</vt:lpstr>
      <vt:lpstr>Слайд 6</vt:lpstr>
      <vt:lpstr>2 КОНКУРС   «Отремонтируй транспорт».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правил</dc:title>
  <dc:creator>HP</dc:creator>
  <cp:lastModifiedBy>prestigio</cp:lastModifiedBy>
  <cp:revision>20</cp:revision>
  <dcterms:created xsi:type="dcterms:W3CDTF">2014-11-15T05:20:50Z</dcterms:created>
  <dcterms:modified xsi:type="dcterms:W3CDTF">2022-03-21T16:22:31Z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451580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