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0" y="7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2ad53721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2ad53721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2ad53721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2ad53721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2ad53721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2ad53721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2ad53721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2ad53721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2ad53721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2ad53721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2ad53721f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2ad53721f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945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344700" y="214575"/>
            <a:ext cx="2690100" cy="1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ПДД Весной</a:t>
            </a:r>
            <a:endParaRPr sz="4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63875" y="3203025"/>
            <a:ext cx="3761278" cy="1611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980000"/>
                </a:solidFill>
              </a:rPr>
              <a:t>Команда ЮИД </a:t>
            </a:r>
            <a:r>
              <a:rPr lang="en-US" sz="3000" dirty="0" smtClean="0">
                <a:solidFill>
                  <a:srgbClr val="980000"/>
                </a:solidFill>
              </a:rPr>
              <a:t>“</a:t>
            </a:r>
            <a:r>
              <a:rPr lang="ru" sz="3000" dirty="0" smtClean="0">
                <a:solidFill>
                  <a:srgbClr val="980000"/>
                </a:solidFill>
              </a:rPr>
              <a:t>МБОУ СОШ </a:t>
            </a:r>
            <a:r>
              <a:rPr lang="ru-RU" sz="3000" dirty="0" smtClean="0">
                <a:solidFill>
                  <a:srgbClr val="980000"/>
                </a:solidFill>
              </a:rPr>
              <a:t>№10</a:t>
            </a:r>
            <a:r>
              <a:rPr lang="en-US" sz="3000" dirty="0" smtClean="0">
                <a:solidFill>
                  <a:srgbClr val="980000"/>
                </a:solidFill>
              </a:rPr>
              <a:t>”</a:t>
            </a:r>
            <a:r>
              <a:rPr lang="ru" sz="3000" dirty="0" smtClean="0">
                <a:solidFill>
                  <a:srgbClr val="980000"/>
                </a:solidFill>
              </a:rPr>
              <a:t> </a:t>
            </a:r>
            <a:endParaRPr sz="3000" dirty="0">
              <a:solidFill>
                <a:srgbClr val="9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140" y="2205990"/>
            <a:ext cx="323491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294" y="358588"/>
            <a:ext cx="4347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Как пешеходу обозначить себя на дороге в темное время суток</a:t>
            </a:r>
            <a:r>
              <a:rPr lang="en-US" sz="3600" dirty="0" smtClean="0">
                <a:solidFill>
                  <a:schemeClr val="accent1"/>
                </a:solidFill>
              </a:rPr>
              <a:t>?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17176" y="3711388"/>
            <a:ext cx="1972236" cy="9592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460" y="2091690"/>
            <a:ext cx="323491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6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0.1458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708661"/>
            <a:ext cx="745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Как нужно передвигаться когда гололед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920812" y="3749040"/>
            <a:ext cx="1234440" cy="64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2205990"/>
            <a:ext cx="323491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0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58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230" y="434340"/>
            <a:ext cx="6435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00B050"/>
                </a:solidFill>
              </a:rPr>
              <a:t>Как нужно передвигаться в туманную погоду по дорогам</a:t>
            </a:r>
            <a:r>
              <a:rPr lang="en-US" sz="2100" dirty="0">
                <a:solidFill>
                  <a:srgbClr val="00B050"/>
                </a:solidFill>
              </a:rPr>
              <a:t>?</a:t>
            </a:r>
            <a:endParaRPr lang="ru-RU" sz="2100" dirty="0">
              <a:solidFill>
                <a:srgbClr val="00B050"/>
              </a:solidFill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54380" y="3874770"/>
            <a:ext cx="1577340" cy="88011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41" y="2091690"/>
            <a:ext cx="323491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458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718" cy="5143500"/>
          </a:xfrm>
          <a:prstGeom prst="rect">
            <a:avLst/>
          </a:prstGeom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685800" y="3817620"/>
            <a:ext cx="1531620" cy="9372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9929" y="0"/>
            <a:ext cx="7879977" cy="10578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95082" y="134471"/>
            <a:ext cx="744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 какого автомобиля тормозной путь больше и почему</a:t>
            </a:r>
            <a:r>
              <a:rPr lang="en-US" sz="2800" dirty="0" smtClean="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19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70" y="2217420"/>
            <a:ext cx="323491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-0.0088 L 0.33333 -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50" y="2283209"/>
            <a:ext cx="47891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>
                <a:solidFill>
                  <a:srgbClr val="00B050"/>
                </a:solidFill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9515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3625075" y="277375"/>
            <a:ext cx="14922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00"/>
                </a:solidFill>
              </a:rPr>
              <a:t>Меню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142550" y="1688150"/>
            <a:ext cx="2525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FFFF00"/>
                </a:solidFill>
                <a:hlinkClick r:id="rId4" action="ppaction://hlinksldjump"/>
              </a:rPr>
              <a:t>Правила</a:t>
            </a: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094700" y="2630325"/>
            <a:ext cx="27546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FFFF00"/>
                </a:solidFill>
                <a:hlinkClick r:id="rId5" action="ppaction://hlinksldjump"/>
              </a:rPr>
              <a:t>Викторина</a:t>
            </a:r>
            <a:endParaRPr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9875" y="0"/>
            <a:ext cx="91218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1520800" y="856800"/>
            <a:ext cx="5920500" cy="3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1415600" y="191275"/>
            <a:ext cx="5920500" cy="30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04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>
                <a:solidFill>
                  <a:srgbClr val="E424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Весна</a:t>
            </a:r>
            <a:endParaRPr sz="1600" b="1">
              <a:solidFill>
                <a:srgbClr val="E424C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u="sng">
                <a:latin typeface="Times New Roman"/>
                <a:ea typeface="Times New Roman"/>
                <a:cs typeface="Times New Roman"/>
                <a:sym typeface="Times New Roman"/>
              </a:rPr>
              <a:t>Весной увеличивается количество транспортных средств на дорогах (многие водители не ездят в гололед или межсезонье). Хорошая же погода благоволит к загородным поездкам.  </a:t>
            </a:r>
            <a:endParaRPr sz="1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u="sng">
                <a:latin typeface="Times New Roman"/>
                <a:ea typeface="Times New Roman"/>
                <a:cs typeface="Times New Roman"/>
                <a:sym typeface="Times New Roman"/>
              </a:rPr>
              <a:t>С приходом весны на дорогах увеличивается количество дорожно-транспортных происшествий, особенно с участием двухколесных транспортных средств (велосипедистов, мотоциклистов и др.). </a:t>
            </a:r>
            <a:endParaRPr sz="1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u="sng">
                <a:latin typeface="Times New Roman"/>
                <a:ea typeface="Times New Roman"/>
                <a:cs typeface="Times New Roman"/>
                <a:sym typeface="Times New Roman"/>
              </a:rPr>
              <a:t>Так же в весенне-летний период времени увеличивается количество ДТП с участием пешеходов.  Причина этих происшествий одна - невнимательность. По данным психологов, человеческий организм с наступлением весны приходит в состояние эйфории, а значит, находится в расслабленном состоянии. </a:t>
            </a:r>
            <a:endParaRPr sz="1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u="sng">
                <a:latin typeface="Times New Roman"/>
                <a:ea typeface="Times New Roman"/>
                <a:cs typeface="Times New Roman"/>
                <a:sym typeface="Times New Roman"/>
              </a:rPr>
              <a:t>        Будьте внимательны. Помните, что ценой беспечности на дороге может стать человеческая жизнь!</a:t>
            </a:r>
            <a:endParaRPr sz="1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7800" y="0"/>
            <a:ext cx="9320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97224" y="85263"/>
            <a:ext cx="129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Март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01271" y="3953435"/>
            <a:ext cx="5495364" cy="448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01271" y="3915943"/>
            <a:ext cx="549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Запомните</a:t>
            </a:r>
            <a:r>
              <a:rPr lang="en-US" dirty="0" smtClean="0"/>
              <a:t>:</a:t>
            </a:r>
            <a:r>
              <a:rPr lang="ru-RU" dirty="0" smtClean="0"/>
              <a:t> что даже самый опытный водитель, не может мгновенно остановить автомобиль.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30" y="310275"/>
            <a:ext cx="160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Апрель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73271" y="3451412"/>
            <a:ext cx="1183341" cy="2241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47764" y="3409581"/>
            <a:ext cx="1604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п</a:t>
            </a:r>
            <a:r>
              <a:rPr lang="ru-RU" dirty="0" smtClean="0">
                <a:solidFill>
                  <a:schemeClr val="bg2"/>
                </a:solidFill>
              </a:rPr>
              <a:t>роезжей части,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927750" y="716100"/>
            <a:ext cx="7288500" cy="3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 </a:t>
            </a:r>
            <a:r>
              <a:rPr lang="ru" sz="2400">
                <a:solidFill>
                  <a:srgbClr val="FFFF00"/>
                </a:solidFill>
              </a:rPr>
              <a:t>На улице туман. Видимость очень плохая. Поэтому прежде чем перейти дорогу, убедитесь, что по ней не идёт автомобиль. А если рядом окажется малыш, возьмите его за руку и переведите через дорогу. В тумане надо быть особенно осторожным. Всегда помните, что знание и соблюдение Правил дорожного движения — гарантия безопасности вашей жизни.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280" y="4427400"/>
            <a:ext cx="2855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МЕНЮ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0306" y="179294"/>
            <a:ext cx="2034988" cy="536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6165" y="197224"/>
            <a:ext cx="203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Май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125" y="0"/>
            <a:ext cx="348615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950" dirty="0">
                <a:solidFill>
                  <a:schemeClr val="accent4"/>
                </a:solidFill>
              </a:rPr>
              <a:t>Викторина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900" y="1810004"/>
            <a:ext cx="318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hlinkClick r:id="rId3" action="ppaction://hlinksldjump"/>
              </a:rPr>
              <a:t>начать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7" y="0"/>
            <a:ext cx="9233647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8565" y="277906"/>
            <a:ext cx="2886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Как безопасно перейти дорогу в капюшоне на голове</a:t>
            </a:r>
            <a:r>
              <a:rPr lang="en-US" sz="2000" dirty="0" smtClean="0">
                <a:solidFill>
                  <a:schemeClr val="accent1"/>
                </a:solidFill>
              </a:rPr>
              <a:t>?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0" y="4069976"/>
            <a:ext cx="1963270" cy="977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2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253</Words>
  <Application>Microsoft Office PowerPoint</Application>
  <PresentationFormat>Экран (16:9)</PresentationFormat>
  <Paragraphs>25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Impact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9</cp:revision>
  <dcterms:modified xsi:type="dcterms:W3CDTF">2019-03-17T08:00:11Z</dcterms:modified>
</cp:coreProperties>
</file>